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 smtClean="0"/>
              <a:t>2</a:t>
            </a:r>
            <a:r>
              <a:rPr lang="en-US" sz="4300" kern="0" spc="-5" baseline="30000" dirty="0" smtClean="0"/>
              <a:t>nd</a:t>
            </a:r>
            <a:r>
              <a:rPr lang="en-US" sz="4300" kern="0" spc="-5" dirty="0" smtClean="0"/>
              <a:t> 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</Words>
  <Application>Microsoft Office PowerPoint</Application>
  <PresentationFormat>Custom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3</cp:revision>
  <dcterms:created xsi:type="dcterms:W3CDTF">2018-11-11T08:37:19Z</dcterms:created>
  <dcterms:modified xsi:type="dcterms:W3CDTF">2018-11-11T05:55:59Z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